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7"/>
  </p:notesMasterIdLst>
  <p:sldIdLst>
    <p:sldId id="256" r:id="rId2"/>
    <p:sldId id="257" r:id="rId3"/>
    <p:sldId id="258" r:id="rId4"/>
    <p:sldId id="265" r:id="rId5"/>
    <p:sldId id="260" r:id="rId6"/>
    <p:sldId id="266" r:id="rId7"/>
    <p:sldId id="269" r:id="rId8"/>
    <p:sldId id="267" r:id="rId9"/>
    <p:sldId id="268" r:id="rId10"/>
    <p:sldId id="270" r:id="rId11"/>
    <p:sldId id="271" r:id="rId12"/>
    <p:sldId id="272" r:id="rId13"/>
    <p:sldId id="277" r:id="rId14"/>
    <p:sldId id="278" r:id="rId15"/>
    <p:sldId id="279" r:id="rId16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>
        <p:scale>
          <a:sx n="135" d="100"/>
          <a:sy n="135" d="100"/>
        </p:scale>
        <p:origin x="-912" y="-3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50" d="100"/>
        <a:sy n="15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8BE7070-E500-2940-8C99-52CAE7F33084}" type="datetimeFigureOut">
              <a:rPr lang="en-US" smtClean="0"/>
              <a:pPr/>
              <a:t>2/15/2012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96561D7-D338-0545-A0A8-901823C54E3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28836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Essential skill no matter what career you take, no</a:t>
            </a:r>
            <a:r>
              <a:rPr lang="en-US" baseline="0" dirty="0" smtClean="0"/>
              <a:t> matter what you do --- you have to convince someone that your idea is worth supporting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96561D7-D338-0545-A0A8-901823C54E37}" type="slidenum">
              <a:rPr lang="en-US" smtClean="0"/>
              <a:pPr/>
              <a:t>3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The talk starts at the beginning…introduce yourself,. Define terms in the title, provide the transition to the background</a:t>
            </a:r>
            <a:r>
              <a:rPr lang="en-US" baseline="0" dirty="0" smtClean="0"/>
              <a:t> and significance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96561D7-D338-0545-A0A8-901823C54E37}" type="slidenum">
              <a:rPr lang="en-US" smtClean="0"/>
              <a:pPr/>
              <a:t>4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Note:</a:t>
            </a:r>
            <a:r>
              <a:rPr lang="en-US" baseline="0" dirty="0" smtClean="0"/>
              <a:t>  this is a negative example </a:t>
            </a:r>
            <a:r>
              <a:rPr lang="en-US" baseline="0" dirty="0" err="1" smtClean="0">
                <a:sym typeface="Wingdings"/>
              </a:rPr>
              <a:t>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96561D7-D338-0545-A0A8-901823C54E37}" type="slidenum">
              <a:rPr lang="en-US" smtClean="0"/>
              <a:pPr/>
              <a:t>9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Another variant of this is when the speaker .. Is trying to make one point, but the words or</a:t>
            </a:r>
            <a:r>
              <a:rPr lang="en-US" baseline="0" dirty="0" smtClean="0"/>
              <a:t> diagram on the slides are making a slightly different point or giving the information in a different way. That is way worse than reading the slide.. from the cognitive perspective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96561D7-D338-0545-A0A8-901823C54E37}" type="slidenum">
              <a:rPr lang="en-US" smtClean="0"/>
              <a:pPr/>
              <a:t>11</a:t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Now using the Ted talks style of presentation..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96561D7-D338-0545-A0A8-901823C54E37}" type="slidenum">
              <a:rPr lang="en-US" smtClean="0"/>
              <a:pPr/>
              <a:t>12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859E27-2BBE-9C4A-B1C1-DEADE39908A8}" type="datetimeFigureOut">
              <a:rPr lang="en-US" smtClean="0"/>
              <a:pPr/>
              <a:t>2/15/2012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5100F2-2C63-A14C-8A68-33720164A7C9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859E27-2BBE-9C4A-B1C1-DEADE39908A8}" type="datetimeFigureOut">
              <a:rPr lang="en-US" smtClean="0"/>
              <a:pPr/>
              <a:t>2/15/2012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5100F2-2C63-A14C-8A68-33720164A7C9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859E27-2BBE-9C4A-B1C1-DEADE39908A8}" type="datetimeFigureOut">
              <a:rPr lang="en-US" smtClean="0"/>
              <a:pPr/>
              <a:t>2/15/2012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5100F2-2C63-A14C-8A68-33720164A7C9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859E27-2BBE-9C4A-B1C1-DEADE39908A8}" type="datetimeFigureOut">
              <a:rPr lang="en-US" smtClean="0"/>
              <a:pPr/>
              <a:t>2/15/2012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5100F2-2C63-A14C-8A68-33720164A7C9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859E27-2BBE-9C4A-B1C1-DEADE39908A8}" type="datetimeFigureOut">
              <a:rPr lang="en-US" smtClean="0"/>
              <a:pPr/>
              <a:t>2/15/2012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5100F2-2C63-A14C-8A68-33720164A7C9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859E27-2BBE-9C4A-B1C1-DEADE39908A8}" type="datetimeFigureOut">
              <a:rPr lang="en-US" smtClean="0"/>
              <a:pPr/>
              <a:t>2/15/2012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5100F2-2C63-A14C-8A68-33720164A7C9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859E27-2BBE-9C4A-B1C1-DEADE39908A8}" type="datetimeFigureOut">
              <a:rPr lang="en-US" smtClean="0"/>
              <a:pPr/>
              <a:t>2/15/2012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5100F2-2C63-A14C-8A68-33720164A7C9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859E27-2BBE-9C4A-B1C1-DEADE39908A8}" type="datetimeFigureOut">
              <a:rPr lang="en-US" smtClean="0"/>
              <a:pPr/>
              <a:t>2/15/2012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5100F2-2C63-A14C-8A68-33720164A7C9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859E27-2BBE-9C4A-B1C1-DEADE39908A8}" type="datetimeFigureOut">
              <a:rPr lang="en-US" smtClean="0"/>
              <a:pPr/>
              <a:t>2/15/2012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5100F2-2C63-A14C-8A68-33720164A7C9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859E27-2BBE-9C4A-B1C1-DEADE39908A8}" type="datetimeFigureOut">
              <a:rPr lang="en-US" smtClean="0"/>
              <a:pPr/>
              <a:t>2/15/2012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5100F2-2C63-A14C-8A68-33720164A7C9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859E27-2BBE-9C4A-B1C1-DEADE39908A8}" type="datetimeFigureOut">
              <a:rPr lang="en-US" smtClean="0"/>
              <a:pPr/>
              <a:t>2/15/2012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5100F2-2C63-A14C-8A68-33720164A7C9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6859E27-2BBE-9C4A-B1C1-DEADE39908A8}" type="datetimeFigureOut">
              <a:rPr lang="en-US" smtClean="0"/>
              <a:pPr/>
              <a:t>2/15/2012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75100F2-2C63-A14C-8A68-33720164A7C9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10 Suggestions for Improving your Scientific Talks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Larry Fagan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Goals of this talk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 smtClean="0"/>
              <a:t>1) Describe some small changes that will significantly improve BMI scientific talks (Larry)</a:t>
            </a:r>
          </a:p>
          <a:p>
            <a:pPr>
              <a:buNone/>
            </a:pPr>
            <a:r>
              <a:rPr lang="en-US" dirty="0" smtClean="0"/>
              <a:t>2) Explain what steps you can take to actively learn while listening to a talk (Russ)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Why should you care?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[Giving talks]:  Your great ideas won’t be communicated unless you can present clearly</a:t>
            </a:r>
          </a:p>
          <a:p>
            <a:r>
              <a:rPr lang="en-US" dirty="0" smtClean="0"/>
              <a:t>[Listening to talks]:  A key opportunity to develop your skills to synthesize information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1. Start from the beginning…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Don’t overload the title</a:t>
            </a:r>
          </a:p>
          <a:p>
            <a:r>
              <a:rPr lang="en-US" dirty="0" smtClean="0"/>
              <a:t> Use the title slide to introduce and define your topic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2. Motivate the talk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What are the big ideas?</a:t>
            </a:r>
          </a:p>
          <a:p>
            <a:r>
              <a:rPr lang="en-US" dirty="0" smtClean="0"/>
              <a:t>What does </a:t>
            </a:r>
            <a:r>
              <a:rPr lang="en-US" dirty="0" smtClean="0">
                <a:latin typeface="Gloucester MT Extra Condensed"/>
                <a:cs typeface="Gloucester MT Extra Condensed"/>
              </a:rPr>
              <a:t>YOUR</a:t>
            </a:r>
            <a:r>
              <a:rPr lang="en-US" dirty="0" smtClean="0"/>
              <a:t> audience need to know?</a:t>
            </a:r>
          </a:p>
          <a:p>
            <a:r>
              <a:rPr lang="en-US" dirty="0" smtClean="0"/>
              <a:t>Why should the audience sit through this talk? (from the medical/biological domain and computational perspective)?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3. Describe and analyze the prior work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Your research builds on previous work</a:t>
            </a:r>
          </a:p>
          <a:p>
            <a:r>
              <a:rPr lang="en-US" dirty="0" smtClean="0"/>
              <a:t>You should briefly explain key prior projects</a:t>
            </a:r>
          </a:p>
          <a:p>
            <a:r>
              <a:rPr lang="en-US" dirty="0" smtClean="0">
                <a:latin typeface="Gill Sans Ultra Bold"/>
                <a:cs typeface="Gill Sans Ultra Bold"/>
              </a:rPr>
              <a:t>MOST IMPORTANTLY</a:t>
            </a:r>
            <a:r>
              <a:rPr lang="en-US" dirty="0" smtClean="0"/>
              <a:t>, you need to tell us:</a:t>
            </a:r>
          </a:p>
          <a:p>
            <a:pPr lvl="1"/>
            <a:r>
              <a:rPr lang="en-US" dirty="0" smtClean="0"/>
              <a:t>The limitations of the prior work</a:t>
            </a:r>
          </a:p>
          <a:p>
            <a:pPr lvl="1"/>
            <a:r>
              <a:rPr lang="en-US" dirty="0" smtClean="0"/>
              <a:t>How your research addresses those limitations</a:t>
            </a:r>
          </a:p>
          <a:p>
            <a:pPr lvl="1"/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900" decel="100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900" decel="100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3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900" decel="100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3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900" decel="100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4. Explain the thesis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>
              <a:buNone/>
            </a:pPr>
            <a:r>
              <a:rPr lang="en-US" dirty="0" smtClean="0"/>
              <a:t>Improved computational method</a:t>
            </a:r>
          </a:p>
          <a:p>
            <a:pPr algn="ctr">
              <a:buNone/>
            </a:pPr>
            <a:r>
              <a:rPr lang="en-US" dirty="0" smtClean="0"/>
              <a:t>OR</a:t>
            </a:r>
          </a:p>
          <a:p>
            <a:pPr algn="ctr">
              <a:buNone/>
            </a:pPr>
            <a:r>
              <a:rPr lang="en-US" dirty="0" smtClean="0"/>
              <a:t>Existing method applied in new way</a:t>
            </a:r>
          </a:p>
          <a:p>
            <a:pPr algn="ctr">
              <a:buNone/>
            </a:pPr>
            <a:r>
              <a:rPr lang="en-US" dirty="0" smtClean="0"/>
              <a:t>WILL HAVE a significant effect </a:t>
            </a:r>
          </a:p>
          <a:p>
            <a:pPr algn="ctr">
              <a:buNone/>
            </a:pPr>
            <a:r>
              <a:rPr lang="en-US" dirty="0" smtClean="0"/>
              <a:t>on the ability to solve the scientific problem that you specified at the beginning…</a:t>
            </a:r>
          </a:p>
          <a:p>
            <a:pPr>
              <a:buNone/>
            </a:pPr>
            <a:endParaRPr lang="en-US" dirty="0"/>
          </a:p>
          <a:p>
            <a:pPr>
              <a:buNone/>
            </a:pPr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5. Explain the method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Concentrate on one or two aspects of your research </a:t>
            </a:r>
          </a:p>
          <a:p>
            <a:r>
              <a:rPr lang="en-US" dirty="0" smtClean="0"/>
              <a:t>Consider presenting </a:t>
            </a:r>
            <a:r>
              <a:rPr lang="en-US" smtClean="0"/>
              <a:t>the flow in </a:t>
            </a:r>
            <a:r>
              <a:rPr lang="en-US" dirty="0" smtClean="0"/>
              <a:t>both words and diagrams</a:t>
            </a:r>
          </a:p>
          <a:p>
            <a:r>
              <a:rPr lang="en-US" dirty="0" smtClean="0"/>
              <a:t>Some parts should be understood by everyone, some parts may be understandable to only a few people in the audience</a:t>
            </a:r>
          </a:p>
          <a:p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6. Make the diagrams readable</a:t>
            </a:r>
            <a:endParaRPr lang="en-US" dirty="0"/>
          </a:p>
        </p:txBody>
      </p:sp>
      <p:pic>
        <p:nvPicPr>
          <p:cNvPr id="4" name="Content Placeholder 3" descr="IMG_2113.jpg"/>
          <p:cNvPicPr>
            <a:picLocks noGrp="1" noChangeAspect="1"/>
          </p:cNvPicPr>
          <p:nvPr>
            <p:ph idx="1"/>
          </p:nvPr>
        </p:nvPicPr>
        <p:blipFill>
          <a:blip r:embed="rId3"/>
          <a:srcRect l="-18187" r="-18187"/>
          <a:stretch>
            <a:fillRect/>
          </a:stretch>
        </p:blipFill>
        <p:spPr/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7"/>
            <a:ext cx="8229600" cy="1724265"/>
          </a:xfrm>
        </p:spPr>
        <p:txBody>
          <a:bodyPr>
            <a:normAutofit/>
          </a:bodyPr>
          <a:lstStyle/>
          <a:p>
            <a:r>
              <a:rPr lang="en-US" dirty="0" smtClean="0"/>
              <a:t>7. Don’t let presentation style keep you from communicating ideas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998903"/>
            <a:ext cx="8229600" cy="4525963"/>
          </a:xfrm>
        </p:spPr>
        <p:txBody>
          <a:bodyPr/>
          <a:lstStyle/>
          <a:p>
            <a:r>
              <a:rPr lang="en-US" dirty="0" smtClean="0"/>
              <a:t>Face the audience</a:t>
            </a:r>
          </a:p>
          <a:p>
            <a:r>
              <a:rPr lang="en-US" dirty="0" smtClean="0"/>
              <a:t>Speak slowly</a:t>
            </a:r>
          </a:p>
          <a:p>
            <a:r>
              <a:rPr lang="en-US" dirty="0" smtClean="0"/>
              <a:t>Make sure you can be heard</a:t>
            </a:r>
          </a:p>
          <a:p>
            <a:r>
              <a:rPr lang="en-US" dirty="0" smtClean="0"/>
              <a:t>Vary your spoken voice</a:t>
            </a:r>
          </a:p>
          <a:p>
            <a:r>
              <a:rPr lang="en-US" dirty="0" smtClean="0"/>
              <a:t>Don’t read off of the screen</a:t>
            </a:r>
          </a:p>
          <a:p>
            <a:r>
              <a:rPr lang="en-US" dirty="0" smtClean="0"/>
              <a:t>Use the pointer appropriately</a:t>
            </a:r>
          </a:p>
          <a:p>
            <a:r>
              <a:rPr lang="en-US" dirty="0" smtClean="0"/>
              <a:t>Explain the axes of your graphs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8a. Limit the information on each slide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>
              <a:buNone/>
            </a:pPr>
            <a:r>
              <a:rPr lang="en-US" dirty="0" smtClean="0"/>
              <a:t>One of the biggest problems that I see (and I see it quite often) is that the speaker tries to put their whole talk onto the slide.  And not just the most important information, but I mean the asides and things that really should be spoken and not listed word for word on the slide. </a:t>
            </a:r>
          </a:p>
          <a:p>
            <a:pPr>
              <a:buNone/>
            </a:pPr>
            <a:r>
              <a:rPr lang="en-US" dirty="0" smtClean="0"/>
              <a:t> Another variant of this is when the speaker puts a set of words on the slide and then talks about a different topic, thus leaving the listener to try and read the slides and listen to the speaker at the same time.  However, this is really very hard to do from a cognitive perspective.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8b. Limit the information on each slide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Keep to less than 50 words per slide</a:t>
            </a:r>
          </a:p>
          <a:p>
            <a:r>
              <a:rPr lang="en-US" dirty="0" smtClean="0"/>
              <a:t>Use sentence fragments</a:t>
            </a:r>
          </a:p>
          <a:p>
            <a:r>
              <a:rPr lang="en-US" dirty="0" smtClean="0"/>
              <a:t>Don’t show one set of text and talk about something different   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9. The talk should tell a logical story…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What problem are you solving?</a:t>
            </a:r>
          </a:p>
          <a:p>
            <a:r>
              <a:rPr lang="en-US" dirty="0" smtClean="0"/>
              <a:t>Why should the audience care about it?</a:t>
            </a:r>
          </a:p>
          <a:p>
            <a:r>
              <a:rPr lang="en-US" dirty="0" smtClean="0"/>
              <a:t>What have others done?</a:t>
            </a:r>
          </a:p>
          <a:p>
            <a:r>
              <a:rPr lang="en-US" dirty="0" smtClean="0"/>
              <a:t>Why didn’t they solve the problem?</a:t>
            </a:r>
          </a:p>
          <a:p>
            <a:r>
              <a:rPr lang="en-US" dirty="0" smtClean="0"/>
              <a:t>How will you address the problems in a different way?</a:t>
            </a:r>
          </a:p>
          <a:p>
            <a:r>
              <a:rPr lang="en-US" dirty="0" smtClean="0"/>
              <a:t>How will you know that you have solved the problems in a superior way (or not)? 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10. Summarize the takeaway messages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Provide the background and motivation for the audience</a:t>
            </a:r>
          </a:p>
          <a:p>
            <a:r>
              <a:rPr lang="en-US" dirty="0" smtClean="0"/>
              <a:t>Communicate the scientific method in a series of logical steps  (Hint:  use the template)</a:t>
            </a:r>
          </a:p>
          <a:p>
            <a:r>
              <a:rPr lang="en-US" dirty="0" smtClean="0"/>
              <a:t>Summarize how your approach will solve a clinical/biological problem using novel informatics approaches</a:t>
            </a:r>
          </a:p>
          <a:p>
            <a:r>
              <a:rPr lang="en-US" dirty="0" smtClean="0"/>
              <a:t>Pay attention to presentation skills 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Goals of this talk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 smtClean="0"/>
              <a:t>1) Describe some small changes that will significantly improve BMI scientific talks (Larry)</a:t>
            </a:r>
          </a:p>
          <a:p>
            <a:pPr>
              <a:buNone/>
            </a:pPr>
            <a:r>
              <a:rPr lang="en-US" dirty="0" smtClean="0"/>
              <a:t>2) Explain what steps you can take to actively learn while listening to a talk (Russ)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295</TotalTime>
  <Words>743</Words>
  <Application>Microsoft Office PowerPoint</Application>
  <PresentationFormat>On-screen Show (4:3)</PresentationFormat>
  <Paragraphs>72</Paragraphs>
  <Slides>15</Slides>
  <Notes>5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6" baseType="lpstr">
      <vt:lpstr>Office Theme</vt:lpstr>
      <vt:lpstr>10 Suggestions for Improving your Scientific Talks</vt:lpstr>
      <vt:lpstr>Goals of this talk</vt:lpstr>
      <vt:lpstr>Why should you care?</vt:lpstr>
      <vt:lpstr>1. Start from the beginning…</vt:lpstr>
      <vt:lpstr>2. Motivate the talk</vt:lpstr>
      <vt:lpstr>3. Describe and analyze the prior work</vt:lpstr>
      <vt:lpstr>4. Explain the thesis</vt:lpstr>
      <vt:lpstr>5. Explain the method</vt:lpstr>
      <vt:lpstr>6. Make the diagrams readable</vt:lpstr>
      <vt:lpstr>7. Don’t let presentation style keep you from communicating ideas</vt:lpstr>
      <vt:lpstr>8a. Limit the information on each slide</vt:lpstr>
      <vt:lpstr>8b. Limit the information on each slide</vt:lpstr>
      <vt:lpstr>9. The talk should tell a logical story…</vt:lpstr>
      <vt:lpstr>10. Summarize the takeaway messages</vt:lpstr>
      <vt:lpstr>Goals of this talk</vt:lpstr>
    </vt:vector>
  </TitlesOfParts>
  <Company>Stanford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10 Suggestions for Improving your Scientific Talks</dc:title>
  <dc:creator>Lawrence Fagan</dc:creator>
  <cp:lastModifiedBy>Lennartsson, Nancy</cp:lastModifiedBy>
  <cp:revision>54</cp:revision>
  <dcterms:created xsi:type="dcterms:W3CDTF">2012-02-14T22:28:20Z</dcterms:created>
  <dcterms:modified xsi:type="dcterms:W3CDTF">2012-02-15T22:07:06Z</dcterms:modified>
</cp:coreProperties>
</file>